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3ED959-C4EA-9E4F-B9D5-5F97CDA7A2F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83F8B0-4E16-5443-B990-9172077922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>
                <a:latin typeface="Times"/>
                <a:cs typeface="Times"/>
              </a:rPr>
              <a:t>Take a minute and think….</a:t>
            </a:r>
            <a:r>
              <a:rPr lang="en-US" sz="3500" dirty="0" smtClean="0">
                <a:latin typeface="Times"/>
                <a:cs typeface="Times"/>
              </a:rPr>
              <a:t>.</a:t>
            </a:r>
          </a:p>
          <a:p>
            <a:endParaRPr lang="en-US" sz="3500" dirty="0">
              <a:latin typeface="Times"/>
              <a:cs typeface="Times"/>
            </a:endParaRPr>
          </a:p>
          <a:p>
            <a:r>
              <a:rPr lang="en-US" sz="3500" dirty="0">
                <a:latin typeface="Times"/>
                <a:cs typeface="Times"/>
              </a:rPr>
              <a:t>1) Where will I be in 2 years?</a:t>
            </a:r>
          </a:p>
          <a:p>
            <a:r>
              <a:rPr lang="en-US" sz="3500" dirty="0">
                <a:latin typeface="Times"/>
                <a:cs typeface="Times"/>
              </a:rPr>
              <a:t>2) Where will I be in 4 years?</a:t>
            </a:r>
          </a:p>
          <a:p>
            <a:r>
              <a:rPr lang="en-US" sz="3500" dirty="0">
                <a:latin typeface="Times"/>
                <a:cs typeface="Times"/>
              </a:rPr>
              <a:t>3) Where will I be in 6 year?</a:t>
            </a:r>
          </a:p>
          <a:p>
            <a:endParaRPr lang="en-US" sz="3500" dirty="0">
              <a:latin typeface="Times"/>
              <a:cs typeface="Times"/>
            </a:endParaRPr>
          </a:p>
          <a:p>
            <a:r>
              <a:rPr lang="en-US" sz="3500" dirty="0">
                <a:latin typeface="Times"/>
                <a:cs typeface="Times"/>
              </a:rPr>
              <a:t>Where will I be in </a:t>
            </a:r>
            <a:r>
              <a:rPr lang="en-US" sz="3500" dirty="0" smtClean="0">
                <a:latin typeface="Times"/>
                <a:cs typeface="Times"/>
              </a:rPr>
              <a:t>10 </a:t>
            </a:r>
            <a:r>
              <a:rPr lang="en-US" sz="3500" dirty="0">
                <a:latin typeface="Times"/>
                <a:cs typeface="Times"/>
              </a:rPr>
              <a:t>Years?</a:t>
            </a:r>
          </a:p>
          <a:p>
            <a:endParaRPr lang="en-US" sz="3500" dirty="0">
              <a:latin typeface="Times"/>
              <a:cs typeface="Times"/>
            </a:endParaRPr>
          </a:p>
          <a:p>
            <a:r>
              <a:rPr lang="en-US" sz="3500" dirty="0">
                <a:latin typeface="Times"/>
                <a:cs typeface="Times"/>
              </a:rPr>
              <a:t>Now hold that thought..</a:t>
            </a:r>
          </a:p>
          <a:p>
            <a:endParaRPr lang="en-US" dirty="0"/>
          </a:p>
        </p:txBody>
      </p:sp>
      <p:pic>
        <p:nvPicPr>
          <p:cNvPr id="4" name="Picture 3" descr="C:\Documents and Settings\HP_Administrator\Local Settings\Temporary Internet Files\Content.IE5\TA6WYZDR\MP9004265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400" y="2360616"/>
            <a:ext cx="2966599" cy="415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36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ask yourself…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ucida Sans Unicode" charset="0"/>
              </a:rPr>
              <a:t>1) How did I get there?</a:t>
            </a:r>
          </a:p>
          <a:p>
            <a:pPr>
              <a:buNone/>
            </a:pPr>
            <a:endParaRPr lang="en-US" dirty="0">
              <a:latin typeface="Lucida Sans Unicode" charset="0"/>
            </a:endParaRPr>
          </a:p>
          <a:p>
            <a:r>
              <a:rPr lang="en-US" dirty="0">
                <a:latin typeface="Lucida Sans Unicode" charset="0"/>
              </a:rPr>
              <a:t>2) What things could have went differently?</a:t>
            </a:r>
          </a:p>
          <a:p>
            <a:pPr>
              <a:buNone/>
            </a:pPr>
            <a:endParaRPr lang="en-US" dirty="0">
              <a:latin typeface="Lucida Sans Unicode" charset="0"/>
            </a:endParaRPr>
          </a:p>
          <a:p>
            <a:r>
              <a:rPr lang="en-US" dirty="0">
                <a:latin typeface="Lucida Sans Unicode" charset="0"/>
              </a:rPr>
              <a:t>3) Who helped me get there?</a:t>
            </a:r>
          </a:p>
          <a:p>
            <a:endParaRPr lang="en-US" dirty="0">
              <a:latin typeface="Lucida Sans Unicode" charset="0"/>
            </a:endParaRPr>
          </a:p>
          <a:p>
            <a:r>
              <a:rPr lang="en-US" dirty="0">
                <a:latin typeface="Lucida Sans Unicode" charset="0"/>
              </a:rPr>
              <a:t>4) what obstacles or distractions might keep me from getting there</a:t>
            </a:r>
          </a:p>
          <a:p>
            <a:endParaRPr lang="en-US" dirty="0"/>
          </a:p>
        </p:txBody>
      </p:sp>
      <p:pic>
        <p:nvPicPr>
          <p:cNvPr id="4" name="Picture 3" descr="C:\Documents and Settings\HP_Administrator\Local Settings\Temporary Internet Files\Content.IE5\0E8DZWEX\MM90028355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814">
            <a:off x="6239406" y="174959"/>
            <a:ext cx="302101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13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 will help </a:t>
            </a:r>
            <a:r>
              <a:rPr lang="en-US" dirty="0" smtClean="0"/>
              <a:t>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892741"/>
          </a:xfrm>
        </p:spPr>
        <p:txBody>
          <a:bodyPr/>
          <a:lstStyle/>
          <a:p>
            <a:r>
              <a:rPr lang="en-US" dirty="0">
                <a:latin typeface="Lucida Sans Unicode" charset="0"/>
              </a:rPr>
              <a:t>1) Understand your strengths and weaknesses…</a:t>
            </a:r>
          </a:p>
          <a:p>
            <a:endParaRPr lang="en-US" dirty="0">
              <a:latin typeface="Lucida Sans Unicode" charset="0"/>
            </a:endParaRPr>
          </a:p>
          <a:p>
            <a:r>
              <a:rPr lang="en-US" dirty="0">
                <a:latin typeface="Lucida Sans Unicode" charset="0"/>
              </a:rPr>
              <a:t>2) Understand how to use them to get where you want to be in the future…</a:t>
            </a:r>
          </a:p>
          <a:p>
            <a:endParaRPr lang="en-US" dirty="0">
              <a:latin typeface="Lucida Sans Unicode" charset="0"/>
            </a:endParaRPr>
          </a:p>
          <a:p>
            <a:r>
              <a:rPr lang="en-US" dirty="0">
                <a:latin typeface="Lucida Sans Unicode" charset="0"/>
              </a:rPr>
              <a:t>3) provide you with the tools needed to start thinking and taking responsibility for your own future!!!</a:t>
            </a:r>
          </a:p>
          <a:p>
            <a:endParaRPr lang="en-US" dirty="0"/>
          </a:p>
        </p:txBody>
      </p:sp>
      <p:pic>
        <p:nvPicPr>
          <p:cNvPr id="4" name="Picture 3" descr="C:\Documents and Settings\HP_Administrator\Local Settings\Temporary Internet Files\Content.IE5\PGYGFMHC\MC9004331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620" y="4756123"/>
            <a:ext cx="2517500" cy="188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13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686800" cy="4938713"/>
          </a:xfrm>
        </p:spPr>
        <p:txBody>
          <a:bodyPr>
            <a:normAutofit/>
          </a:bodyPr>
          <a:lstStyle/>
          <a:p>
            <a:r>
              <a:rPr lang="en-US" sz="5000" dirty="0">
                <a:latin typeface="Times"/>
                <a:cs typeface="Times"/>
              </a:rPr>
              <a:t>Its time to take a class </a:t>
            </a:r>
            <a:r>
              <a:rPr lang="en-US" sz="5000" dirty="0" smtClean="0">
                <a:latin typeface="Times"/>
                <a:cs typeface="Times"/>
              </a:rPr>
              <a:t>about…..</a:t>
            </a:r>
          </a:p>
          <a:p>
            <a:pPr marL="114300" indent="0">
              <a:buNone/>
            </a:pPr>
            <a:r>
              <a:rPr lang="en-US" sz="7500" dirty="0" smtClean="0">
                <a:latin typeface="Times"/>
                <a:cs typeface="Times"/>
              </a:rPr>
              <a:t>		YOU!</a:t>
            </a:r>
            <a:endParaRPr lang="en-US" sz="7500" dirty="0">
              <a:latin typeface="Times"/>
              <a:cs typeface="Times"/>
            </a:endParaRPr>
          </a:p>
        </p:txBody>
      </p:sp>
      <p:pic>
        <p:nvPicPr>
          <p:cNvPr id="4" name="Picture 3" descr="C:\Documents and Settings\HP_Administrator\Local Settings\Temporary Internet Files\Content.IE5\S6BE9B30\MC90038355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3018441"/>
            <a:ext cx="28702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15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So what do you want to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938529"/>
          </a:xfrm>
        </p:spPr>
        <p:txBody>
          <a:bodyPr/>
          <a:lstStyle/>
          <a:p>
            <a:r>
              <a:rPr lang="en-US" dirty="0">
                <a:latin typeface="Lucida Sans Unicode" charset="0"/>
              </a:rPr>
              <a:t>How are you going to get there?</a:t>
            </a:r>
          </a:p>
          <a:p>
            <a:endParaRPr lang="en-US" dirty="0">
              <a:latin typeface="Lucida Sans Unicode" charset="0"/>
            </a:endParaRPr>
          </a:p>
          <a:p>
            <a:r>
              <a:rPr lang="en-US" dirty="0">
                <a:latin typeface="Lucida Sans Unicode" charset="0"/>
              </a:rPr>
              <a:t>Who can Help?</a:t>
            </a:r>
          </a:p>
          <a:p>
            <a:endParaRPr lang="en-US" dirty="0">
              <a:latin typeface="Lucida Sans Unicode" charset="0"/>
            </a:endParaRPr>
          </a:p>
          <a:p>
            <a:r>
              <a:rPr lang="en-US" sz="4000" b="1" dirty="0">
                <a:latin typeface="Lucida Sans Unicode" charset="0"/>
              </a:rPr>
              <a:t>Lets get to it! </a:t>
            </a:r>
          </a:p>
          <a:p>
            <a:pPr lvl="4">
              <a:buNone/>
            </a:pPr>
            <a:r>
              <a:rPr lang="en-US" sz="3100" b="1" dirty="0">
                <a:latin typeface="Lucida Sans Unicode" charset="0"/>
              </a:rPr>
              <a:t>Time is wasting! </a:t>
            </a:r>
          </a:p>
          <a:p>
            <a:endParaRPr lang="en-US" dirty="0"/>
          </a:p>
        </p:txBody>
      </p:sp>
      <p:pic>
        <p:nvPicPr>
          <p:cNvPr id="4" name="Picture 3" descr="C:\Documents and Settings\HP_Administrator\Local Settings\Temporary Internet Files\Content.IE5\CC1XSQGR\MC90009251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7" y="2990205"/>
            <a:ext cx="34464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537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74</TotalTime>
  <Words>180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Career choices</vt:lpstr>
      <vt:lpstr>Now ask yourself…</vt:lpstr>
      <vt:lpstr>This class will help you…</vt:lpstr>
      <vt:lpstr>PowerPoint Presentation</vt:lpstr>
      <vt:lpstr>So what do you want to be?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8/18</dc:title>
  <dc:creator>Wendy Lopez</dc:creator>
  <cp:lastModifiedBy>Wendy Lopez</cp:lastModifiedBy>
  <cp:revision>6</cp:revision>
  <dcterms:created xsi:type="dcterms:W3CDTF">2015-08-18T00:38:11Z</dcterms:created>
  <dcterms:modified xsi:type="dcterms:W3CDTF">2015-09-14T23:10:17Z</dcterms:modified>
</cp:coreProperties>
</file>