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1B0E9B-233C-4C09-96D6-5A9F3B514D0E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D3D450-BCB7-4B08-990E-354DD82B8B4D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Cruising 9/15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36576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Get your assigned chromebook</a:t>
            </a:r>
          </a:p>
          <a:p>
            <a:pPr fontAlgn="base"/>
            <a:r>
              <a:rPr lang="en-US" dirty="0"/>
              <a:t>Login for computer:</a:t>
            </a:r>
          </a:p>
          <a:p>
            <a:pPr lvl="1" fontAlgn="base"/>
            <a:r>
              <a:rPr lang="en-US" dirty="0"/>
              <a:t>Username: Student ID # </a:t>
            </a:r>
          </a:p>
          <a:p>
            <a:pPr lvl="1" fontAlgn="base"/>
            <a:r>
              <a:rPr lang="en-US" dirty="0"/>
              <a:t>Password: Birthday mm/dd/yy</a:t>
            </a:r>
          </a:p>
          <a:p>
            <a:pPr fontAlgn="base"/>
            <a:r>
              <a:rPr lang="en-US" dirty="0"/>
              <a:t>Go to careercrusing.com</a:t>
            </a:r>
          </a:p>
          <a:p>
            <a:pPr lvl="1" fontAlgn="base"/>
            <a:r>
              <a:rPr lang="en-US" dirty="0"/>
              <a:t>username: dhshs</a:t>
            </a:r>
          </a:p>
          <a:p>
            <a:pPr lvl="1" fontAlgn="base"/>
            <a:r>
              <a:rPr lang="en-US" dirty="0"/>
              <a:t>password: careers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6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Crusing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Create your own account using your ID # and Birthday (mm/dd/yyyy). Take out Agenda to write down these details in today’s date.</a:t>
            </a:r>
          </a:p>
          <a:p>
            <a:pPr fontAlgn="base"/>
            <a:r>
              <a:rPr lang="en-US" dirty="0"/>
              <a:t>Take the assessment (extended version)-</a:t>
            </a:r>
            <a:r>
              <a:rPr lang="en-US" dirty="0" smtClean="0"/>
              <a:t>matchmaker</a:t>
            </a:r>
          </a:p>
          <a:p>
            <a:pPr marL="36576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Create 3 circles map-1 for each career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3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Careercrusing.com Powerpoint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Each Student should complete 3 power points (one per career) about careers they would like to possibly pursue one day. Each power point will be shared using google docs to: wherrera-lopez@psusd.us The Power Point should include: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1) At least 6 slides</a:t>
            </a:r>
            <a:endParaRPr lang="en-US" dirty="0"/>
          </a:p>
          <a:p>
            <a:r>
              <a:rPr lang="en-US" b="1" dirty="0"/>
              <a:t>2) A pic on each slide</a:t>
            </a:r>
            <a:endParaRPr lang="en-US" dirty="0"/>
          </a:p>
          <a:p>
            <a:r>
              <a:rPr lang="en-US" b="1" dirty="0"/>
              <a:t>3) At least 1 hyperlink to a website (or) video</a:t>
            </a:r>
            <a:endParaRPr lang="en-US" dirty="0"/>
          </a:p>
          <a:p>
            <a:r>
              <a:rPr lang="en-US" b="1" dirty="0"/>
              <a:t>4) Annual salary + hourly wage..Both entry level and maximum earnings</a:t>
            </a:r>
            <a:endParaRPr lang="en-US" dirty="0"/>
          </a:p>
          <a:p>
            <a:r>
              <a:rPr lang="en-US" b="1" dirty="0"/>
              <a:t>5) Job description</a:t>
            </a:r>
            <a:endParaRPr lang="en-US" dirty="0"/>
          </a:p>
          <a:p>
            <a:r>
              <a:rPr lang="en-US" b="1" dirty="0"/>
              <a:t>6) Training required</a:t>
            </a:r>
            <a:endParaRPr lang="en-US" dirty="0"/>
          </a:p>
          <a:p>
            <a:r>
              <a:rPr lang="en-US" b="1" dirty="0"/>
              <a:t>7) Why did you choose this career?</a:t>
            </a:r>
            <a:endParaRPr lang="en-US" dirty="0"/>
          </a:p>
          <a:p>
            <a:pPr marL="36576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8218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</TotalTime>
  <Words>90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Career Cruising 9/15</vt:lpstr>
      <vt:lpstr>Career Crusing website</vt:lpstr>
      <vt:lpstr>Careercrusing.com Powerpoint information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Cruising 9/15</dc:title>
  <dc:creator>Wendy Lopez</dc:creator>
  <cp:lastModifiedBy>Wendy Lopez</cp:lastModifiedBy>
  <cp:revision>2</cp:revision>
  <dcterms:created xsi:type="dcterms:W3CDTF">2015-09-14T22:47:44Z</dcterms:created>
  <dcterms:modified xsi:type="dcterms:W3CDTF">2015-09-14T22:56:52Z</dcterms:modified>
</cp:coreProperties>
</file>