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1"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38"/>
    <p:restoredTop sz="94643"/>
  </p:normalViewPr>
  <p:slideViewPr>
    <p:cSldViewPr>
      <p:cViewPr varScale="1">
        <p:scale>
          <a:sx n="90" d="100"/>
          <a:sy n="90" d="100"/>
        </p:scale>
        <p:origin x="664" y="2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065417" y="5054602"/>
            <a:ext cx="673276" cy="279400"/>
          </a:xfrm>
        </p:spPr>
        <p:txBody>
          <a:bodyPr/>
          <a:lstStyle/>
          <a:p>
            <a:fld id="{CBD248DD-6895-4B97-A7ED-9BF00B7F8690}" type="datetimeFigureOut">
              <a:rPr lang="en-US" smtClean="0"/>
              <a:t>11/16/16</a:t>
            </a:fld>
            <a:endParaRPr lang="en-US"/>
          </a:p>
        </p:txBody>
      </p:sp>
      <p:sp>
        <p:nvSpPr>
          <p:cNvPr id="5" name="Footer Placeholder 4"/>
          <p:cNvSpPr>
            <a:spLocks noGrp="1"/>
          </p:cNvSpPr>
          <p:nvPr>
            <p:ph type="ftr" sz="quarter" idx="11"/>
          </p:nvPr>
        </p:nvSpPr>
        <p:spPr>
          <a:xfrm>
            <a:off x="1921934" y="5054602"/>
            <a:ext cx="4064860" cy="279400"/>
          </a:xfrm>
        </p:spPr>
        <p:txBody>
          <a:bodyPr/>
          <a:lstStyle/>
          <a:p>
            <a:endParaRPr lang="en-US"/>
          </a:p>
        </p:txBody>
      </p:sp>
      <p:sp>
        <p:nvSpPr>
          <p:cNvPr id="6" name="Slide Number Placeholder 5"/>
          <p:cNvSpPr>
            <a:spLocks noGrp="1"/>
          </p:cNvSpPr>
          <p:nvPr>
            <p:ph type="sldNum" sz="quarter" idx="12"/>
          </p:nvPr>
        </p:nvSpPr>
        <p:spPr>
          <a:xfrm>
            <a:off x="6817317" y="5054602"/>
            <a:ext cx="413483" cy="279400"/>
          </a:xfrm>
        </p:spPr>
        <p:txBody>
          <a:bodyPr/>
          <a:lstStyle/>
          <a:p>
            <a:fld id="{CA22736F-0ECF-4A6C-AF9F-8155FE82AF09}" type="slidenum">
              <a:rPr lang="en-US" smtClean="0"/>
              <a:t>‹#›</a:t>
            </a:fld>
            <a:endParaRPr lang="en-US"/>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D248DD-6895-4B97-A7ED-9BF00B7F8690}" type="datetimeFigureOut">
              <a:rPr lang="en-US" smtClean="0"/>
              <a:t>11/16/16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22736F-0ECF-4A6C-AF9F-8155FE82AF0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D248DD-6895-4B97-A7ED-9BF00B7F8690}" type="datetimeFigureOut">
              <a:rPr lang="en-US" smtClean="0"/>
              <a:t>11/16/16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22736F-0ECF-4A6C-AF9F-8155FE82AF09}" type="slidenum">
              <a:rPr lang="en-US" smtClean="0"/>
              <a:t>‹#›</a:t>
            </a:fld>
            <a:endParaRPr lang="en-US"/>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D248DD-6895-4B97-A7ED-9BF00B7F8690}" type="datetimeFigureOut">
              <a:rPr lang="en-US" smtClean="0"/>
              <a:t>11/16/16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22736F-0ECF-4A6C-AF9F-8155FE82AF09}" type="slidenum">
              <a:rPr lang="en-US" smtClean="0"/>
              <a:t>‹#›</a:t>
            </a:fld>
            <a:endParaRPr lang="en-US"/>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D248DD-6895-4B97-A7ED-9BF00B7F8690}" type="datetimeFigureOut">
              <a:rPr lang="en-US" smtClean="0"/>
              <a:t>11/16/16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22736F-0ECF-4A6C-AF9F-8155FE82AF0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D248DD-6895-4B97-A7ED-9BF00B7F8690}" type="datetimeFigureOut">
              <a:rPr lang="en-US" smtClean="0"/>
              <a:t>11/16/16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22736F-0ECF-4A6C-AF9F-8155FE82AF09}" type="slidenum">
              <a:rPr lang="en-US" smtClean="0"/>
              <a:t>‹#›</a:t>
            </a:fld>
            <a:endParaRPr lang="en-US"/>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n-US" smtClean="0"/>
              <a:t>Click to edit Master title style</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D248DD-6895-4B97-A7ED-9BF00B7F8690}" type="datetimeFigureOut">
              <a:rPr lang="en-US" smtClean="0"/>
              <a:t>11/16/16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22736F-0ECF-4A6C-AF9F-8155FE82AF09}" type="slidenum">
              <a:rPr lang="en-US" smtClean="0"/>
              <a:t>‹#›</a:t>
            </a:fld>
            <a:endParaRPr lang="en-US"/>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D248DD-6895-4B97-A7ED-9BF00B7F8690}" type="datetimeFigureOut">
              <a:rPr lang="en-US" smtClean="0"/>
              <a:t>11/16/16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22736F-0ECF-4A6C-AF9F-8155FE82AF09}" type="slidenum">
              <a:rPr lang="en-US" smtClean="0"/>
              <a:t>‹#›</a:t>
            </a:fld>
            <a:endParaRPr lang="en-US"/>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D248DD-6895-4B97-A7ED-9BF00B7F8690}" type="datetimeFigureOut">
              <a:rPr lang="en-US" smtClean="0"/>
              <a:t>11/16/16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22736F-0ECF-4A6C-AF9F-8155FE82AF09}" type="slidenum">
              <a:rPr lang="en-US" smtClean="0"/>
              <a:t>‹#›</a:t>
            </a:fld>
            <a:endParaRPr lang="en-US"/>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D248DD-6895-4B97-A7ED-9BF00B7F8690}" type="datetimeFigureOut">
              <a:rPr lang="en-US" smtClean="0"/>
              <a:t>11/16/16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22736F-0ECF-4A6C-AF9F-8155FE82AF0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D248DD-6895-4B97-A7ED-9BF00B7F8690}" type="datetimeFigureOut">
              <a:rPr lang="en-US" smtClean="0"/>
              <a:t>11/16/16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22736F-0ECF-4A6C-AF9F-8155FE82AF09}" type="slidenum">
              <a:rPr lang="en-US" smtClean="0"/>
              <a:t>‹#›</a:t>
            </a:fld>
            <a:endParaRPr lang="en-US"/>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BD248DD-6895-4B97-A7ED-9BF00B7F8690}" type="datetimeFigureOut">
              <a:rPr lang="en-US" smtClean="0"/>
              <a:t>11/16/16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22736F-0ECF-4A6C-AF9F-8155FE82AF0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BD248DD-6895-4B97-A7ED-9BF00B7F8690}" type="datetimeFigureOut">
              <a:rPr lang="en-US" smtClean="0"/>
              <a:t>11/16/16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22736F-0ECF-4A6C-AF9F-8155FE82AF09}" type="slidenum">
              <a:rPr lang="en-US" smtClean="0"/>
              <a:t>‹#›</a:t>
            </a:fld>
            <a:endParaRPr lang="en-US"/>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BD248DD-6895-4B97-A7ED-9BF00B7F8690}" type="datetimeFigureOut">
              <a:rPr lang="en-US" smtClean="0"/>
              <a:t>11/16/16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22736F-0ECF-4A6C-AF9F-8155FE82AF09}" type="slidenum">
              <a:rPr lang="en-US" smtClean="0"/>
              <a:t>‹#›</a:t>
            </a:fld>
            <a:endParaRPr lang="en-US"/>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D248DD-6895-4B97-A7ED-9BF00B7F8690}" type="datetimeFigureOut">
              <a:rPr lang="en-US" smtClean="0"/>
              <a:t>11/16/16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22736F-0ECF-4A6C-AF9F-8155FE82AF0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D248DD-6895-4B97-A7ED-9BF00B7F8690}" type="datetimeFigureOut">
              <a:rPr lang="en-US" smtClean="0"/>
              <a:t>11/16/16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22736F-0ECF-4A6C-AF9F-8155FE82AF09}" type="slidenum">
              <a:rPr lang="en-US" smtClean="0"/>
              <a:t>‹#›</a:t>
            </a:fld>
            <a:endParaRPr lang="en-US"/>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D248DD-6895-4B97-A7ED-9BF00B7F8690}" type="datetimeFigureOut">
              <a:rPr lang="en-US" smtClean="0"/>
              <a:t>11/16/16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22736F-0ECF-4A6C-AF9F-8155FE82AF0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4.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BD248DD-6895-4B97-A7ED-9BF00B7F8690}" type="datetimeFigureOut">
              <a:rPr lang="en-US" smtClean="0"/>
              <a:t>11/16/16</a:t>
            </a:fld>
            <a:endParaRPr lang="en-US"/>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A22736F-0ECF-4A6C-AF9F-8155FE82AF09}" type="slidenum">
              <a:rPr lang="en-US" smtClean="0"/>
              <a:t>‹#›</a:t>
            </a:fld>
            <a:endParaRPr lang="en-US"/>
          </a:p>
        </p:txBody>
      </p:sp>
    </p:spTree>
    <p:extLst>
      <p:ext uri="{BB962C8B-B14F-4D97-AF65-F5344CB8AC3E}">
        <p14:creationId xmlns:p14="http://schemas.microsoft.com/office/powerpoint/2010/main" val="152530521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lstStyle/>
          <a:p>
            <a:r>
              <a:rPr lang="en-US" u="sng" dirty="0"/>
              <a:t>Standard</a:t>
            </a:r>
            <a:r>
              <a:rPr lang="en-US" dirty="0"/>
              <a:t>: Examine the origins of American involvement in WWII.</a:t>
            </a:r>
          </a:p>
          <a:p>
            <a:r>
              <a:rPr lang="en-US" u="sng" dirty="0"/>
              <a:t>Objective</a:t>
            </a:r>
            <a:r>
              <a:rPr lang="en-US" dirty="0"/>
              <a:t>: I can show understanding of WWII by analyzing primary sources.</a:t>
            </a:r>
          </a:p>
        </p:txBody>
      </p:sp>
    </p:spTree>
    <p:extLst>
      <p:ext uri="{BB962C8B-B14F-4D97-AF65-F5344CB8AC3E}">
        <p14:creationId xmlns:p14="http://schemas.microsoft.com/office/powerpoint/2010/main" val="1486289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7620000" cy="1143000"/>
          </a:xfrm>
        </p:spPr>
        <p:txBody>
          <a:bodyPr/>
          <a:lstStyle/>
          <a:p>
            <a:pPr algn="ctr"/>
            <a:r>
              <a:rPr lang="en-US" dirty="0" smtClean="0"/>
              <a:t>DO NOW</a:t>
            </a:r>
            <a:endParaRPr lang="en-US" dirty="0"/>
          </a:p>
        </p:txBody>
      </p:sp>
      <p:sp>
        <p:nvSpPr>
          <p:cNvPr id="3" name="Content Placeholder 2"/>
          <p:cNvSpPr>
            <a:spLocks noGrp="1"/>
          </p:cNvSpPr>
          <p:nvPr>
            <p:ph idx="1"/>
          </p:nvPr>
        </p:nvSpPr>
        <p:spPr>
          <a:xfrm>
            <a:off x="609600" y="1524000"/>
            <a:ext cx="7848600" cy="4800600"/>
          </a:xfrm>
        </p:spPr>
        <p:txBody>
          <a:bodyPr>
            <a:normAutofit fontScale="92500" lnSpcReduction="20000"/>
          </a:bodyPr>
          <a:lstStyle/>
          <a:p>
            <a:pPr marL="0" indent="0">
              <a:buNone/>
            </a:pPr>
            <a:r>
              <a:rPr lang="en-US" altLang="en-US" sz="3600" dirty="0"/>
              <a:t>Write a 5 sentence response on the following prompt</a:t>
            </a:r>
            <a:r>
              <a:rPr lang="en-US" altLang="en-US" sz="3600" dirty="0" smtClean="0"/>
              <a:t>:</a:t>
            </a:r>
          </a:p>
          <a:p>
            <a:pPr marL="571500" indent="-571500"/>
            <a:r>
              <a:rPr lang="en-US" altLang="en-US" sz="3600" dirty="0" smtClean="0"/>
              <a:t>How does “war talk” make you feel?</a:t>
            </a:r>
          </a:p>
          <a:p>
            <a:pPr marL="571500" indent="-571500"/>
            <a:r>
              <a:rPr lang="en-US" altLang="en-US" sz="3600" dirty="0" smtClean="0"/>
              <a:t>How does it make you feel when you hear someone </a:t>
            </a:r>
            <a:r>
              <a:rPr lang="en-US" altLang="en-US" sz="3600" dirty="0"/>
              <a:t>e</a:t>
            </a:r>
            <a:r>
              <a:rPr lang="en-US" altLang="en-US" sz="3600" dirty="0" smtClean="0"/>
              <a:t>ncouraging the US to go to war?</a:t>
            </a:r>
          </a:p>
          <a:p>
            <a:pPr marL="571500" indent="-571500"/>
            <a:r>
              <a:rPr lang="en-US" altLang="en-US" sz="3600" dirty="0" smtClean="0"/>
              <a:t>How does is make you feel when you hear someone discouraging the US to go to war?</a:t>
            </a:r>
          </a:p>
          <a:p>
            <a:pPr marL="571500" indent="-571500"/>
            <a:r>
              <a:rPr lang="en-US" altLang="en-US" sz="3600" dirty="0" smtClean="0"/>
              <a:t>Do you find yourself agreeing with one side over the other?  Explain.</a:t>
            </a:r>
          </a:p>
          <a:p>
            <a:pPr marL="571500" indent="-571500"/>
            <a:endParaRPr lang="en-US" altLang="en-US" sz="3600" dirty="0"/>
          </a:p>
        </p:txBody>
      </p:sp>
    </p:spTree>
    <p:extLst>
      <p:ext uri="{BB962C8B-B14F-4D97-AF65-F5344CB8AC3E}">
        <p14:creationId xmlns:p14="http://schemas.microsoft.com/office/powerpoint/2010/main" val="720428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Info</a:t>
            </a:r>
            <a:endParaRPr lang="en-US" dirty="0"/>
          </a:p>
        </p:txBody>
      </p:sp>
      <p:sp>
        <p:nvSpPr>
          <p:cNvPr id="3" name="Content Placeholder 2"/>
          <p:cNvSpPr>
            <a:spLocks noGrp="1"/>
          </p:cNvSpPr>
          <p:nvPr>
            <p:ph idx="1"/>
          </p:nvPr>
        </p:nvSpPr>
        <p:spPr/>
        <p:txBody>
          <a:bodyPr/>
          <a:lstStyle/>
          <a:p>
            <a:pPr marL="342900" lvl="1">
              <a:buClr>
                <a:schemeClr val="accent1"/>
              </a:buClr>
            </a:pPr>
            <a:r>
              <a:rPr lang="en-US" dirty="0"/>
              <a:t>With the onset of World War II in Europe, Americans began to debate whether or not to join the fight against Germany. President Franklin D. Roosevelt argued that the United States had an obligation to aid democracies. Many other Americans disagreed. They wanted nothing to do with international affairs and opposed any actions that would lead to war.</a:t>
            </a:r>
          </a:p>
          <a:p>
            <a:endParaRPr lang="en-US" dirty="0"/>
          </a:p>
        </p:txBody>
      </p:sp>
    </p:spTree>
    <p:extLst>
      <p:ext uri="{BB962C8B-B14F-4D97-AF65-F5344CB8AC3E}">
        <p14:creationId xmlns:p14="http://schemas.microsoft.com/office/powerpoint/2010/main" val="1436154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 pairs:</a:t>
            </a:r>
            <a:endParaRPr lang="en-US" dirty="0"/>
          </a:p>
        </p:txBody>
      </p:sp>
      <p:sp>
        <p:nvSpPr>
          <p:cNvPr id="3" name="Content Placeholder 2"/>
          <p:cNvSpPr>
            <a:spLocks noGrp="1"/>
          </p:cNvSpPr>
          <p:nvPr>
            <p:ph idx="1"/>
          </p:nvPr>
        </p:nvSpPr>
        <p:spPr/>
        <p:txBody>
          <a:bodyPr>
            <a:normAutofit lnSpcReduction="10000"/>
          </a:bodyPr>
          <a:lstStyle/>
          <a:p>
            <a:pPr lvl="0"/>
            <a:endParaRPr lang="en-US" sz="2400" dirty="0" smtClean="0"/>
          </a:p>
          <a:p>
            <a:pPr lvl="0"/>
            <a:r>
              <a:rPr lang="en-US" sz="2400" dirty="0" smtClean="0"/>
              <a:t>In pairs, read </a:t>
            </a:r>
            <a:r>
              <a:rPr lang="en-US" sz="2400" dirty="0"/>
              <a:t>and annotate documents for “Should the US Enter WWII</a:t>
            </a:r>
            <a:r>
              <a:rPr lang="en-US" sz="2400" dirty="0" smtClean="0"/>
              <a:t>?”.</a:t>
            </a:r>
            <a:br>
              <a:rPr lang="en-US" sz="2400" dirty="0" smtClean="0"/>
            </a:br>
            <a:endParaRPr lang="en-US" sz="2400" dirty="0"/>
          </a:p>
          <a:p>
            <a:pPr lvl="0"/>
            <a:r>
              <a:rPr lang="en-US" sz="2400" dirty="0" smtClean="0"/>
              <a:t>Fill </a:t>
            </a:r>
            <a:r>
              <a:rPr lang="en-US" sz="2400" dirty="0"/>
              <a:t>out the Graphic Organizer.</a:t>
            </a:r>
          </a:p>
          <a:p>
            <a:pPr lvl="0"/>
            <a:r>
              <a:rPr lang="en-US" sz="2400" dirty="0"/>
              <a:t>W</a:t>
            </a:r>
            <a:r>
              <a:rPr lang="en-US" sz="2400" dirty="0" smtClean="0"/>
              <a:t>rite </a:t>
            </a:r>
            <a:r>
              <a:rPr lang="en-US" sz="2400" dirty="0"/>
              <a:t>a response to the following question:</a:t>
            </a:r>
          </a:p>
          <a:p>
            <a:pPr lvl="1"/>
            <a:r>
              <a:rPr lang="en-US" dirty="0"/>
              <a:t>Which source presents the strongest argument for whether or not the UN should have entered WWII?</a:t>
            </a:r>
          </a:p>
          <a:p>
            <a:endParaRPr lang="en-US" dirty="0"/>
          </a:p>
        </p:txBody>
      </p:sp>
    </p:spTree>
    <p:extLst>
      <p:ext uri="{BB962C8B-B14F-4D97-AF65-F5344CB8AC3E}">
        <p14:creationId xmlns:p14="http://schemas.microsoft.com/office/powerpoint/2010/main" val="18792165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docProps/app.xml><?xml version="1.0" encoding="utf-8"?>
<Properties xmlns="http://schemas.openxmlformats.org/officeDocument/2006/extended-properties" xmlns:vt="http://schemas.openxmlformats.org/officeDocument/2006/docPropsVTypes">
  <Template>Organic</Template>
  <TotalTime>51</TotalTime>
  <Words>181</Words>
  <Application>Microsoft Macintosh PowerPoint</Application>
  <PresentationFormat>On-screen Show (4:3)</PresentationFormat>
  <Paragraphs>17</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Garamond</vt:lpstr>
      <vt:lpstr>Arial</vt:lpstr>
      <vt:lpstr>Organic</vt:lpstr>
      <vt:lpstr>Objective</vt:lpstr>
      <vt:lpstr>DO NOW</vt:lpstr>
      <vt:lpstr>Background Info</vt:lpstr>
      <vt:lpstr>In pairs:</vt:lpstr>
    </vt:vector>
  </TitlesOfParts>
  <Company>Palm Springs Unified School District</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 Up #58</dc:title>
  <dc:creator>Eyskens, Paul (peyskens@psusd.us)</dc:creator>
  <cp:lastModifiedBy>Wendy Lopez</cp:lastModifiedBy>
  <cp:revision>9</cp:revision>
  <dcterms:created xsi:type="dcterms:W3CDTF">2016-01-15T20:32:48Z</dcterms:created>
  <dcterms:modified xsi:type="dcterms:W3CDTF">2016-11-16T18:36:18Z</dcterms:modified>
</cp:coreProperties>
</file>